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ter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3" d="100"/>
          <a:sy n="33" d="100"/>
        </p:scale>
        <p:origin x="321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ul Rahaman Shuraim" userId="51fdd43c4b29f6a3" providerId="LiveId" clId="{B945DBDF-AA0D-4340-8706-A5E021F8900A}"/>
    <pc:docChg chg="custSel addSld modSld modMainMaster">
      <pc:chgData name="Abdul Rahaman Shuraim" userId="51fdd43c4b29f6a3" providerId="LiveId" clId="{B945DBDF-AA0D-4340-8706-A5E021F8900A}" dt="2025-02-04T16:38:43.779" v="15" actId="680"/>
      <pc:docMkLst>
        <pc:docMk/>
      </pc:docMkLst>
      <pc:sldChg chg="addSp delSp modSp mod">
        <pc:chgData name="Abdul Rahaman Shuraim" userId="51fdd43c4b29f6a3" providerId="LiveId" clId="{B945DBDF-AA0D-4340-8706-A5E021F8900A}" dt="2025-02-04T16:38:24.564" v="14" actId="478"/>
        <pc:sldMkLst>
          <pc:docMk/>
          <pc:sldMk cId="0" sldId="256"/>
        </pc:sldMkLst>
        <pc:spChg chg="del">
          <ac:chgData name="Abdul Rahaman Shuraim" userId="51fdd43c4b29f6a3" providerId="LiveId" clId="{B945DBDF-AA0D-4340-8706-A5E021F8900A}" dt="2025-02-04T16:38:24.564" v="14" actId="478"/>
          <ac:spMkLst>
            <pc:docMk/>
            <pc:sldMk cId="0" sldId="256"/>
            <ac:spMk id="5" creationId="{00000000-0000-0000-0000-000000000000}"/>
          </ac:spMkLst>
        </pc:spChg>
        <pc:spChg chg="add del mod">
          <ac:chgData name="Abdul Rahaman Shuraim" userId="51fdd43c4b29f6a3" providerId="LiveId" clId="{B945DBDF-AA0D-4340-8706-A5E021F8900A}" dt="2025-02-04T16:38:17.704" v="13" actId="478"/>
          <ac:spMkLst>
            <pc:docMk/>
            <pc:sldMk cId="0" sldId="256"/>
            <ac:spMk id="6" creationId="{074E0E85-FF7B-7A7C-9BB7-DD65AE6C59B0}"/>
          </ac:spMkLst>
        </pc:spChg>
      </pc:sldChg>
      <pc:sldChg chg="new">
        <pc:chgData name="Abdul Rahaman Shuraim" userId="51fdd43c4b29f6a3" providerId="LiveId" clId="{B945DBDF-AA0D-4340-8706-A5E021F8900A}" dt="2025-02-04T16:38:43.779" v="15" actId="680"/>
        <pc:sldMkLst>
          <pc:docMk/>
          <pc:sldMk cId="3078736211" sldId="264"/>
        </pc:sldMkLst>
      </pc:sldChg>
      <pc:sldMasterChg chg="modSldLayout">
        <pc:chgData name="Abdul Rahaman Shuraim" userId="51fdd43c4b29f6a3" providerId="LiveId" clId="{B945DBDF-AA0D-4340-8706-A5E021F8900A}" dt="2025-02-04T16:35:27.659" v="12" actId="478"/>
        <pc:sldMasterMkLst>
          <pc:docMk/>
          <pc:sldMasterMk cId="0" sldId="2147483648"/>
        </pc:sldMasterMkLst>
        <pc:sldLayoutChg chg="delSp modSp mod">
          <pc:chgData name="Abdul Rahaman Shuraim" userId="51fdd43c4b29f6a3" providerId="LiveId" clId="{B945DBDF-AA0D-4340-8706-A5E021F8900A}" dt="2025-02-04T16:34:36.099" v="5" actId="478"/>
          <pc:sldLayoutMkLst>
            <pc:docMk/>
            <pc:sldMasterMk cId="0" sldId="2147483648"/>
            <pc:sldLayoutMk cId="0" sldId="2147483650"/>
          </pc:sldLayoutMkLst>
          <pc:picChg chg="del mod">
            <ac:chgData name="Abdul Rahaman Shuraim" userId="51fdd43c4b29f6a3" providerId="LiveId" clId="{B945DBDF-AA0D-4340-8706-A5E021F8900A}" dt="2025-02-04T16:34:36.099" v="5" actId="478"/>
            <ac:picMkLst>
              <pc:docMk/>
              <pc:sldMasterMk cId="0" sldId="2147483648"/>
              <pc:sldLayoutMk cId="0" sldId="2147483650"/>
              <ac:picMk id="4" creationId="{00000000-0000-0000-0000-000000000000}"/>
            </ac:picMkLst>
          </pc:picChg>
        </pc:sldLayoutChg>
        <pc:sldLayoutChg chg="delSp mod">
          <pc:chgData name="Abdul Rahaman Shuraim" userId="51fdd43c4b29f6a3" providerId="LiveId" clId="{B945DBDF-AA0D-4340-8706-A5E021F8900A}" dt="2025-02-04T16:34:46.398" v="6" actId="478"/>
          <pc:sldLayoutMkLst>
            <pc:docMk/>
            <pc:sldMasterMk cId="0" sldId="2147483648"/>
            <pc:sldLayoutMk cId="0" sldId="2147483651"/>
          </pc:sldLayoutMkLst>
          <pc:picChg chg="del">
            <ac:chgData name="Abdul Rahaman Shuraim" userId="51fdd43c4b29f6a3" providerId="LiveId" clId="{B945DBDF-AA0D-4340-8706-A5E021F8900A}" dt="2025-02-04T16:34:46.398" v="6" actId="478"/>
            <ac:picMkLst>
              <pc:docMk/>
              <pc:sldMasterMk cId="0" sldId="2147483648"/>
              <pc:sldLayoutMk cId="0" sldId="2147483651"/>
              <ac:picMk id="4" creationId="{00000000-0000-0000-0000-000000000000}"/>
            </ac:picMkLst>
          </pc:picChg>
        </pc:sldLayoutChg>
        <pc:sldLayoutChg chg="delSp mod">
          <pc:chgData name="Abdul Rahaman Shuraim" userId="51fdd43c4b29f6a3" providerId="LiveId" clId="{B945DBDF-AA0D-4340-8706-A5E021F8900A}" dt="2025-02-04T16:34:52.585" v="7" actId="478"/>
          <pc:sldLayoutMkLst>
            <pc:docMk/>
            <pc:sldMasterMk cId="0" sldId="2147483648"/>
            <pc:sldLayoutMk cId="0" sldId="2147483652"/>
          </pc:sldLayoutMkLst>
          <pc:picChg chg="del">
            <ac:chgData name="Abdul Rahaman Shuraim" userId="51fdd43c4b29f6a3" providerId="LiveId" clId="{B945DBDF-AA0D-4340-8706-A5E021F8900A}" dt="2025-02-04T16:34:52.585" v="7" actId="478"/>
            <ac:picMkLst>
              <pc:docMk/>
              <pc:sldMasterMk cId="0" sldId="2147483648"/>
              <pc:sldLayoutMk cId="0" sldId="2147483652"/>
              <ac:picMk id="4" creationId="{00000000-0000-0000-0000-000000000000}"/>
            </ac:picMkLst>
          </pc:picChg>
        </pc:sldLayoutChg>
        <pc:sldLayoutChg chg="delSp mod">
          <pc:chgData name="Abdul Rahaman Shuraim" userId="51fdd43c4b29f6a3" providerId="LiveId" clId="{B945DBDF-AA0D-4340-8706-A5E021F8900A}" dt="2025-02-04T16:34:59.101" v="8" actId="478"/>
          <pc:sldLayoutMkLst>
            <pc:docMk/>
            <pc:sldMasterMk cId="0" sldId="2147483648"/>
            <pc:sldLayoutMk cId="0" sldId="2147483653"/>
          </pc:sldLayoutMkLst>
          <pc:picChg chg="del">
            <ac:chgData name="Abdul Rahaman Shuraim" userId="51fdd43c4b29f6a3" providerId="LiveId" clId="{B945DBDF-AA0D-4340-8706-A5E021F8900A}" dt="2025-02-04T16:34:59.101" v="8" actId="478"/>
            <ac:picMkLst>
              <pc:docMk/>
              <pc:sldMasterMk cId="0" sldId="2147483648"/>
              <pc:sldLayoutMk cId="0" sldId="2147483653"/>
              <ac:picMk id="4" creationId="{00000000-0000-0000-0000-000000000000}"/>
            </ac:picMkLst>
          </pc:picChg>
        </pc:sldLayoutChg>
        <pc:sldLayoutChg chg="delSp mod">
          <pc:chgData name="Abdul Rahaman Shuraim" userId="51fdd43c4b29f6a3" providerId="LiveId" clId="{B945DBDF-AA0D-4340-8706-A5E021F8900A}" dt="2025-02-04T16:35:04.465" v="9" actId="478"/>
          <pc:sldLayoutMkLst>
            <pc:docMk/>
            <pc:sldMasterMk cId="0" sldId="2147483648"/>
            <pc:sldLayoutMk cId="0" sldId="2147483654"/>
          </pc:sldLayoutMkLst>
          <pc:picChg chg="del">
            <ac:chgData name="Abdul Rahaman Shuraim" userId="51fdd43c4b29f6a3" providerId="LiveId" clId="{B945DBDF-AA0D-4340-8706-A5E021F8900A}" dt="2025-02-04T16:35:04.465" v="9" actId="478"/>
            <ac:picMkLst>
              <pc:docMk/>
              <pc:sldMasterMk cId="0" sldId="2147483648"/>
              <pc:sldLayoutMk cId="0" sldId="2147483654"/>
              <ac:picMk id="4" creationId="{00000000-0000-0000-0000-000000000000}"/>
            </ac:picMkLst>
          </pc:picChg>
        </pc:sldLayoutChg>
        <pc:sldLayoutChg chg="delSp mod">
          <pc:chgData name="Abdul Rahaman Shuraim" userId="51fdd43c4b29f6a3" providerId="LiveId" clId="{B945DBDF-AA0D-4340-8706-A5E021F8900A}" dt="2025-02-04T16:35:12.906" v="10" actId="478"/>
          <pc:sldLayoutMkLst>
            <pc:docMk/>
            <pc:sldMasterMk cId="0" sldId="2147483648"/>
            <pc:sldLayoutMk cId="0" sldId="2147483655"/>
          </pc:sldLayoutMkLst>
          <pc:picChg chg="del">
            <ac:chgData name="Abdul Rahaman Shuraim" userId="51fdd43c4b29f6a3" providerId="LiveId" clId="{B945DBDF-AA0D-4340-8706-A5E021F8900A}" dt="2025-02-04T16:35:12.906" v="10" actId="478"/>
            <ac:picMkLst>
              <pc:docMk/>
              <pc:sldMasterMk cId="0" sldId="2147483648"/>
              <pc:sldLayoutMk cId="0" sldId="2147483655"/>
              <ac:picMk id="4" creationId="{00000000-0000-0000-0000-000000000000}"/>
            </ac:picMkLst>
          </pc:picChg>
        </pc:sldLayoutChg>
        <pc:sldLayoutChg chg="delSp mod">
          <pc:chgData name="Abdul Rahaman Shuraim" userId="51fdd43c4b29f6a3" providerId="LiveId" clId="{B945DBDF-AA0D-4340-8706-A5E021F8900A}" dt="2025-02-04T16:35:19.708" v="11" actId="478"/>
          <pc:sldLayoutMkLst>
            <pc:docMk/>
            <pc:sldMasterMk cId="0" sldId="2147483648"/>
            <pc:sldLayoutMk cId="0" sldId="2147483656"/>
          </pc:sldLayoutMkLst>
          <pc:picChg chg="del">
            <ac:chgData name="Abdul Rahaman Shuraim" userId="51fdd43c4b29f6a3" providerId="LiveId" clId="{B945DBDF-AA0D-4340-8706-A5E021F8900A}" dt="2025-02-04T16:35:19.708" v="11" actId="478"/>
            <ac:picMkLst>
              <pc:docMk/>
              <pc:sldMasterMk cId="0" sldId="2147483648"/>
              <pc:sldLayoutMk cId="0" sldId="2147483656"/>
              <ac:picMk id="4" creationId="{00000000-0000-0000-0000-000000000000}"/>
            </ac:picMkLst>
          </pc:picChg>
        </pc:sldLayoutChg>
        <pc:sldLayoutChg chg="delSp mod">
          <pc:chgData name="Abdul Rahaman Shuraim" userId="51fdd43c4b29f6a3" providerId="LiveId" clId="{B945DBDF-AA0D-4340-8706-A5E021F8900A}" dt="2025-02-04T16:35:27.659" v="12" actId="478"/>
          <pc:sldLayoutMkLst>
            <pc:docMk/>
            <pc:sldMasterMk cId="0" sldId="2147483648"/>
            <pc:sldLayoutMk cId="0" sldId="2147483657"/>
          </pc:sldLayoutMkLst>
          <pc:picChg chg="del">
            <ac:chgData name="Abdul Rahaman Shuraim" userId="51fdd43c4b29f6a3" providerId="LiveId" clId="{B945DBDF-AA0D-4340-8706-A5E021F8900A}" dt="2025-02-04T16:35:27.659" v="12" actId="478"/>
            <ac:picMkLst>
              <pc:docMk/>
              <pc:sldMasterMk cId="0" sldId="2147483648"/>
              <pc:sldLayoutMk cId="0" sldId="2147483657"/>
              <ac:picMk id="4" creationId="{00000000-0000-0000-0000-000000000000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25D0DE6-EC75-50A2-3EEA-BFC6266BF2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5389B1-7910-C484-D7C2-DCA242808B9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33361-D519-46F1-89DF-0AF973809DEF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AA868-D126-2B5C-7081-8A49EA21C0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D9A982-A572-CE1E-BFC1-AF99214760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43231-C1C6-4DDB-9452-FC6BE1DE69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75470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88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28530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Lysosomes: The Cellular Recycling Centers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35721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Lysosomes are tiny organelles within cells that play a vital role in cellular health, recycling waste and breaking down cellular components.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329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are Lysosomes?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824526"/>
            <a:ext cx="309074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Cellular Compartments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4234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Lysosomes are membrane-bound organelles found in almost all animal cells.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Recycling Centers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42341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contain a variety of enzymes capable of breaking down cellular waste, worn-out organelles, and invading pathogens.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64198"/>
            <a:ext cx="1073765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Structure and Composition of Lysosomes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403771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7439" y="540377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Membrane-Bound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417439" y="5911929"/>
            <a:ext cx="57844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Lysosomes are surrounded by a single membrane that separates their acidic environment from the rest of the cell.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403771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052316" y="540377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Enzymes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8052316" y="5911929"/>
            <a:ext cx="57844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contain about 60 different types of hydrolytic enzymes, each specializing in breaking down a specific type of molecule.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3282" y="602694"/>
            <a:ext cx="6022777" cy="718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b="1" kern="0" spc="-9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Functions of Lysosomes</a:t>
            </a:r>
            <a:endParaRPr lang="en-US" sz="4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282" y="1650206"/>
            <a:ext cx="547688" cy="5476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53282" y="2416969"/>
            <a:ext cx="2875836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Waste Removal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6253282" y="2907744"/>
            <a:ext cx="3640812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Lysosomes break down cellular debris, worn-out organelles, and other waste products.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2706" y="1650206"/>
            <a:ext cx="547688" cy="54768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2706" y="2416969"/>
            <a:ext cx="2875836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Defense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10222706" y="2907744"/>
            <a:ext cx="3640812" cy="1402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Lysosomes destroy invading pathogens, such as bacteria and viruses, protecting the cell from infection.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3282" y="4967168"/>
            <a:ext cx="547688" cy="54768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53282" y="5733931"/>
            <a:ext cx="2875836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Recycling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6253282" y="6224707"/>
            <a:ext cx="3640812" cy="1402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break down cellular components into reusable building blocks, contributing to cellular renewal and growth.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7107" y="703898"/>
            <a:ext cx="6327815" cy="625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Lysosomal Storage Disorders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372" y="1710571"/>
            <a:ext cx="1645325" cy="141803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42398" y="2413040"/>
            <a:ext cx="97155" cy="381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5004316" y="2263259"/>
            <a:ext cx="1472922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39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Genetic Basis</a:t>
            </a:r>
            <a:endParaRPr lang="en-US" sz="1950" dirty="0"/>
          </a:p>
        </p:txBody>
      </p:sp>
      <p:sp>
        <p:nvSpPr>
          <p:cNvPr id="6" name="Shape 3"/>
          <p:cNvSpPr/>
          <p:nvPr/>
        </p:nvSpPr>
        <p:spPr>
          <a:xfrm>
            <a:off x="4861322" y="3142893"/>
            <a:ext cx="9054346" cy="11430"/>
          </a:xfrm>
          <a:prstGeom prst="roundRect">
            <a:avLst>
              <a:gd name="adj" fmla="val 700443"/>
            </a:avLst>
          </a:prstGeom>
          <a:solidFill>
            <a:srgbClr val="48367C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5650" y="3176230"/>
            <a:ext cx="3290768" cy="141803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25848" y="3694628"/>
            <a:ext cx="130254" cy="381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5827038" y="3519249"/>
            <a:ext cx="2501860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39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Enzyme Deficiencies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827038" y="3946207"/>
            <a:ext cx="6969919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disorders arise from mutations in genes that code for lysosomal enzymes.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5684044" y="4608552"/>
            <a:ext cx="8231624" cy="11430"/>
          </a:xfrm>
          <a:prstGeom prst="roundRect">
            <a:avLst>
              <a:gd name="adj" fmla="val 700443"/>
            </a:avLst>
          </a:prstGeom>
          <a:solidFill>
            <a:srgbClr val="48367C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3048" y="4641890"/>
            <a:ext cx="4936093" cy="141803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25967" y="5160288"/>
            <a:ext cx="130016" cy="381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6649760" y="4832509"/>
            <a:ext cx="2501860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39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Undigested Waste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6649760" y="5259467"/>
            <a:ext cx="7122914" cy="609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Without functional enzymes, waste accumulates within lysosomes, leading to cell damage and dysfunction.</a:t>
            </a:r>
            <a:endParaRPr lang="en-US" sz="1500" dirty="0"/>
          </a:p>
        </p:txBody>
      </p:sp>
      <p:sp>
        <p:nvSpPr>
          <p:cNvPr id="16" name="Shape 11"/>
          <p:cNvSpPr/>
          <p:nvPr/>
        </p:nvSpPr>
        <p:spPr>
          <a:xfrm>
            <a:off x="6506766" y="6074212"/>
            <a:ext cx="7408902" cy="11430"/>
          </a:xfrm>
          <a:prstGeom prst="roundRect">
            <a:avLst>
              <a:gd name="adj" fmla="val 700443"/>
            </a:avLst>
          </a:prstGeom>
          <a:solidFill>
            <a:srgbClr val="48367C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326" y="6107549"/>
            <a:ext cx="6581537" cy="141803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929182" y="6625947"/>
            <a:ext cx="123587" cy="381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1850" dirty="0"/>
          </a:p>
        </p:txBody>
      </p:sp>
      <p:sp>
        <p:nvSpPr>
          <p:cNvPr id="19" name="Text 13"/>
          <p:cNvSpPr/>
          <p:nvPr/>
        </p:nvSpPr>
        <p:spPr>
          <a:xfrm>
            <a:off x="7472482" y="6298168"/>
            <a:ext cx="2501860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39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Disease Symptoms</a:t>
            </a:r>
            <a:endParaRPr lang="en-US" sz="1950" dirty="0"/>
          </a:p>
        </p:txBody>
      </p:sp>
      <p:sp>
        <p:nvSpPr>
          <p:cNvPr id="20" name="Text 14"/>
          <p:cNvSpPr/>
          <p:nvPr/>
        </p:nvSpPr>
        <p:spPr>
          <a:xfrm>
            <a:off x="7472482" y="6725126"/>
            <a:ext cx="6300192" cy="609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Symptoms vary widely, depending on the affected enzyme, and can include neurological problems, skeletal deformities, and organ failure.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54894"/>
            <a:ext cx="691395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Autophagy and Lysosomes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605111" y="2139315"/>
            <a:ext cx="30480" cy="5035272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63437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3944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47485" y="2470904"/>
            <a:ext cx="14573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7867888" y="236612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Damaged organelles are tagged for destruction.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845022" y="3677722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10" name="Shape 7"/>
          <p:cNvSpPr/>
          <p:nvPr/>
        </p:nvSpPr>
        <p:spPr>
          <a:xfrm>
            <a:off x="6365200" y="34378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22601" y="3514249"/>
            <a:ext cx="195382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7867888" y="3409474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double-membrane structure called an autophagosome encapsulates the target organelle.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845022" y="508396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14" name="Shape 11"/>
          <p:cNvSpPr/>
          <p:nvPr/>
        </p:nvSpPr>
        <p:spPr>
          <a:xfrm>
            <a:off x="6365200" y="48440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522839" y="4920496"/>
            <a:ext cx="1950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7867888" y="4815721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autophagosome fuses with a lysosome, delivering the organelle to the lysosome's acidic environment.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845022" y="649021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18" name="Shape 15"/>
          <p:cNvSpPr/>
          <p:nvPr/>
        </p:nvSpPr>
        <p:spPr>
          <a:xfrm>
            <a:off x="6365200" y="62503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527602" y="6326743"/>
            <a:ext cx="185380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800" dirty="0"/>
          </a:p>
        </p:txBody>
      </p:sp>
      <p:sp>
        <p:nvSpPr>
          <p:cNvPr id="20" name="Text 17"/>
          <p:cNvSpPr/>
          <p:nvPr/>
        </p:nvSpPr>
        <p:spPr>
          <a:xfrm>
            <a:off x="7867888" y="6221968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Lysosomal enzymes break down the organelle, recycling its components.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251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Lysosomes and Aging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250400"/>
            <a:ext cx="2173724" cy="1324689"/>
          </a:xfrm>
          <a:prstGeom prst="roundRect">
            <a:avLst>
              <a:gd name="adj" fmla="val 71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685931"/>
            <a:ext cx="11572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47721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Reduced Activity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3194328" y="2985373"/>
            <a:ext cx="76345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Lysosomal activity declines with age, leading to reduced cellular recycling.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9850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688437"/>
            <a:ext cx="4347567" cy="1687592"/>
          </a:xfrm>
          <a:prstGeom prst="roundRect">
            <a:avLst>
              <a:gd name="adj" fmla="val 564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305419"/>
            <a:ext cx="15501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1525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Waste Accumulation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5368171" y="4423410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Undigested waste products accumulate within lysosomes, contributing to cellular dysfunction.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60789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89377"/>
            <a:ext cx="6521410" cy="1687592"/>
          </a:xfrm>
          <a:prstGeom prst="roundRect">
            <a:avLst>
              <a:gd name="adj" fmla="val 564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106358"/>
            <a:ext cx="15478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71619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Cellular Stress</a:t>
            </a:r>
            <a:endParaRPr lang="en-US" sz="2300" dirty="0"/>
          </a:p>
        </p:txBody>
      </p:sp>
      <p:sp>
        <p:nvSpPr>
          <p:cNvPr id="16" name="Text 14"/>
          <p:cNvSpPr/>
          <p:nvPr/>
        </p:nvSpPr>
        <p:spPr>
          <a:xfrm>
            <a:off x="7542014" y="622434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buildup of waste products stresses cells and accelerates the aging process.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112" y="555546"/>
            <a:ext cx="7729776" cy="1325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kern="0" spc="-8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Therapeutic Potential of Lysosomes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07112" y="2285405"/>
            <a:ext cx="3713321" cy="666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kern="0" spc="-10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5200" dirty="0"/>
          </a:p>
        </p:txBody>
      </p:sp>
      <p:sp>
        <p:nvSpPr>
          <p:cNvPr id="5" name="Text 2"/>
          <p:cNvSpPr/>
          <p:nvPr/>
        </p:nvSpPr>
        <p:spPr>
          <a:xfrm>
            <a:off x="1237893" y="3204448"/>
            <a:ext cx="2651760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Enzyme Replacement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07112" y="3657005"/>
            <a:ext cx="3713321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Replacing missing enzymes with engineered versions can treat certain lysosomal storage disorders.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4723448" y="2285405"/>
            <a:ext cx="3713440" cy="666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kern="0" spc="-10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5200" dirty="0"/>
          </a:p>
        </p:txBody>
      </p:sp>
      <p:sp>
        <p:nvSpPr>
          <p:cNvPr id="8" name="Text 5"/>
          <p:cNvSpPr/>
          <p:nvPr/>
        </p:nvSpPr>
        <p:spPr>
          <a:xfrm>
            <a:off x="5254228" y="3204448"/>
            <a:ext cx="2651760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Drug Delivery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723448" y="3657005"/>
            <a:ext cx="3713440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Lysosomes can be used as drug delivery vehicles, targeting specific cells and tissues.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2715220" y="5333762"/>
            <a:ext cx="3713440" cy="666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kern="0" spc="-10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5200" dirty="0"/>
          </a:p>
        </p:txBody>
      </p:sp>
      <p:sp>
        <p:nvSpPr>
          <p:cNvPr id="11" name="Text 8"/>
          <p:cNvSpPr/>
          <p:nvPr/>
        </p:nvSpPr>
        <p:spPr>
          <a:xfrm>
            <a:off x="3246001" y="6252805"/>
            <a:ext cx="2651760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Anti-Aging Therapies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2715220" y="6705362"/>
            <a:ext cx="3713440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Boosting lysosomal function may hold promise for slowing down the aging process.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8736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400</Words>
  <Application>Microsoft Office PowerPoint</Application>
  <PresentationFormat>Custom</PresentationFormat>
  <Paragraphs>68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Petrona Bold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Abdul Rahaman Shuraim</cp:lastModifiedBy>
  <cp:revision>1</cp:revision>
  <dcterms:created xsi:type="dcterms:W3CDTF">2025-02-04T16:26:23Z</dcterms:created>
  <dcterms:modified xsi:type="dcterms:W3CDTF">2025-02-04T16:38:54Z</dcterms:modified>
</cp:coreProperties>
</file>